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나눔스퀘어 ExtraBold" panose="020B0600000101010101" pitchFamily="50" charset="-127"/>
      <p:bold r:id="rId3"/>
    </p:embeddedFont>
    <p:embeddedFont>
      <p:font typeface="HY헤드라인M" panose="02030600000101010101" pitchFamily="18" charset="-127"/>
      <p:regular r:id="rId4"/>
    </p:embeddedFont>
    <p:embeddedFont>
      <p:font typeface="Noto Sans KR" panose="020B0500000000000000" pitchFamily="34" charset="-127"/>
      <p:regular r:id="rId5"/>
      <p:bold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retendard" panose="020B0600000101010101" charset="-127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802" y="-1812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다학제</a:t>
            </a:r>
            <a:r>
              <a:rPr lang="ko-KR" altLang="en-US" sz="12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 </a:t>
            </a:r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융합형</a:t>
            </a:r>
            <a:endParaRPr lang="en-US" altLang="ko-KR" sz="12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캡스톤디자인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7049" y="135826"/>
            <a:ext cx="2230929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GNU ICEE 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캡스톤디자인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(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다학제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)</a:t>
            </a:r>
          </a:p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과제명</a:t>
            </a:r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설계결과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GNU ICEE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 전시 및 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과제명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팀   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13165</TotalTime>
  <Words>131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나눔스퀘어 ExtraBold</vt:lpstr>
      <vt:lpstr>HY헤드라인M</vt:lpstr>
      <vt:lpstr>Noto Sans KR</vt:lpstr>
      <vt:lpstr>맑은 고딕</vt:lpstr>
      <vt:lpstr>Calibri</vt:lpstr>
      <vt:lpstr>Pretendard</vt:lpstr>
      <vt:lpstr>Calibri Light</vt:lpstr>
      <vt:lpstr>Arial</vt:lpstr>
      <vt:lpstr>Wingdings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User</cp:lastModifiedBy>
  <cp:revision>629</cp:revision>
  <cp:lastPrinted>2022-09-20T01:44:14Z</cp:lastPrinted>
  <dcterms:created xsi:type="dcterms:W3CDTF">2020-08-11T01:02:43Z</dcterms:created>
  <dcterms:modified xsi:type="dcterms:W3CDTF">2023-11-27T04:58:32Z</dcterms:modified>
</cp:coreProperties>
</file>