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맑은 고딕" panose="020B0503020000020004" pitchFamily="50" charset="-127"/>
      <p:regular r:id="rId3"/>
      <p:bold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HY헤드라인M" panose="02030600000101010101" pitchFamily="18" charset="-127"/>
      <p:regular r:id="rId11"/>
    </p:embeddedFont>
    <p:embeddedFont>
      <p:font typeface="Pretendard" panose="020B0600000101010101" charset="-127"/>
      <p:regular r:id="rId12"/>
      <p:bold r:id="rId13"/>
    </p:embeddedFont>
    <p:embeddedFont>
      <p:font typeface="Noto Sans KR" panose="020B0600000101010101" charset="-127"/>
      <p:regular r:id="rId14"/>
      <p:bold r:id="rId15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3606" y="126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2024-10-14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2024-10-14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다학제</a:t>
            </a:r>
            <a:r>
              <a:rPr lang="ko-KR" altLang="en-US" sz="12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 </a:t>
            </a:r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융합형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7049" y="135826"/>
            <a:ext cx="2230929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 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 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캡스톤디자인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다학제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</a:p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2024</a:t>
            </a: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 전시 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13165</TotalTime>
  <Words>131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맑은 고딕</vt:lpstr>
      <vt:lpstr>Calibri</vt:lpstr>
      <vt:lpstr>나눔스퀘어 ExtraBold</vt:lpstr>
      <vt:lpstr>Calibri Light</vt:lpstr>
      <vt:lpstr>Arial</vt:lpstr>
      <vt:lpstr>Wingdings</vt:lpstr>
      <vt:lpstr>HY헤드라인M</vt:lpstr>
      <vt:lpstr>Pretendard</vt:lpstr>
      <vt:lpstr>Noto Sans KR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정혜진</cp:lastModifiedBy>
  <cp:revision>630</cp:revision>
  <cp:lastPrinted>2022-09-20T01:44:14Z</cp:lastPrinted>
  <dcterms:created xsi:type="dcterms:W3CDTF">2020-08-11T01:02:43Z</dcterms:created>
  <dcterms:modified xsi:type="dcterms:W3CDTF">2024-10-14T05:48:49Z</dcterms:modified>
</cp:coreProperties>
</file>